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4" r:id="rId10"/>
    <p:sldId id="263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34587" autoAdjust="0"/>
    <p:restoredTop sz="94713" autoAdjust="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B75300-D728-4CAE-A904-50F15A763133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AFF2B-E46D-4D86-982C-A1BEABE0C4D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AFF2B-E46D-4D86-982C-A1BEABE0C4DD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картинка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8412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14480" y="2214554"/>
            <a:ext cx="6400800" cy="1209668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Воспитатели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Громыко Людмила Александровна</a:t>
            </a:r>
          </a:p>
          <a:p>
            <a:r>
              <a:rPr lang="ru-RU" b="1" dirty="0" err="1" smtClean="0">
                <a:solidFill>
                  <a:schemeClr val="tx1"/>
                </a:solidFill>
              </a:rPr>
              <a:t>Диникина</a:t>
            </a:r>
            <a:r>
              <a:rPr lang="ru-RU" b="1" dirty="0" smtClean="0">
                <a:solidFill>
                  <a:schemeClr val="tx1"/>
                </a:solidFill>
              </a:rPr>
              <a:t> Елена Ивановна</a:t>
            </a:r>
            <a:endParaRPr lang="ru-RU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картинк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Посадили мы цветы, посмотрите вот они.</a:t>
            </a:r>
            <a:endParaRPr lang="ru-RU" dirty="0"/>
          </a:p>
        </p:txBody>
      </p:sp>
      <p:pic>
        <p:nvPicPr>
          <p:cNvPr id="7" name="Рисунок 6" descr="IMG_20220415_1700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428736"/>
            <a:ext cx="2685984" cy="2071702"/>
          </a:xfrm>
          <a:prstGeom prst="rect">
            <a:avLst/>
          </a:prstGeom>
        </p:spPr>
      </p:pic>
      <p:pic>
        <p:nvPicPr>
          <p:cNvPr id="8" name="Рисунок 7" descr="IMG_20220415_1702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72199" y="1428736"/>
            <a:ext cx="2738456" cy="2071702"/>
          </a:xfrm>
          <a:prstGeom prst="rect">
            <a:avLst/>
          </a:prstGeom>
        </p:spPr>
      </p:pic>
      <p:pic>
        <p:nvPicPr>
          <p:cNvPr id="9" name="Рисунок 8" descr="IMG_20220415_17033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86116" y="1428736"/>
            <a:ext cx="2704981" cy="2071702"/>
          </a:xfrm>
          <a:prstGeom prst="rect">
            <a:avLst/>
          </a:prstGeom>
        </p:spPr>
      </p:pic>
      <p:pic>
        <p:nvPicPr>
          <p:cNvPr id="10" name="Рисунок 9" descr="IMG_20220427_16331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72198" y="3857628"/>
            <a:ext cx="2762269" cy="2071702"/>
          </a:xfrm>
          <a:prstGeom prst="rect">
            <a:avLst/>
          </a:prstGeom>
        </p:spPr>
      </p:pic>
      <p:pic>
        <p:nvPicPr>
          <p:cNvPr id="11" name="Рисунок 10" descr="IMG_20220427_16360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0034" y="3857628"/>
            <a:ext cx="2714644" cy="2035984"/>
          </a:xfrm>
          <a:prstGeom prst="rect">
            <a:avLst/>
          </a:prstGeom>
        </p:spPr>
      </p:pic>
      <p:pic>
        <p:nvPicPr>
          <p:cNvPr id="13" name="Содержимое 12" descr="6m3L5UsQVgBBeYMotjr5d8H7OhyZWUCduQCiHW0KP0q967kJ2yMBbig09Oe_VtOZ3k1owu0M0RCNuWm_VVapZUdM.jpg"/>
          <p:cNvPicPr>
            <a:picLocks noGrp="1" noChangeAspect="1"/>
          </p:cNvPicPr>
          <p:nvPr>
            <p:ph idx="1"/>
          </p:nvPr>
        </p:nvPicPr>
        <p:blipFill>
          <a:blip r:embed="rId8" cstate="print"/>
          <a:stretch>
            <a:fillRect/>
          </a:stretch>
        </p:blipFill>
        <p:spPr>
          <a:xfrm>
            <a:off x="4541308" y="1600200"/>
            <a:ext cx="61384" cy="46038"/>
          </a:xfrm>
        </p:spPr>
      </p:pic>
      <p:pic>
        <p:nvPicPr>
          <p:cNvPr id="14" name="Рисунок 13" descr="6m3L5UsQVgBBeYMotjr5d8H7OhyZWUCduQCiHW0KP0q967kJ2yMBbig09Oe_VtOZ3k1owu0M0RCNuWm_VVapZUdM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333742" y="3857628"/>
            <a:ext cx="2667019" cy="20717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картинк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Прогулка!</a:t>
            </a:r>
            <a:endParaRPr lang="ru-RU" dirty="0"/>
          </a:p>
        </p:txBody>
      </p:sp>
      <p:pic>
        <p:nvPicPr>
          <p:cNvPr id="5" name="Содержимое 4" descr="7jw8JWodptTzK8toc9m4j53FcXhzzvtsrLlrJLerobpd72vx_nk5OyuxZA63692qsHAgHdYjy9Ob99xiBtcAmEcT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28596" y="1428736"/>
            <a:ext cx="2476517" cy="1857388"/>
          </a:xfrm>
        </p:spPr>
      </p:pic>
      <p:pic>
        <p:nvPicPr>
          <p:cNvPr id="6" name="Рисунок 5" descr="acsqAkhZttvfIiaC6Iy9Xc7ejvGYVZNSoEu0rb5RdMcrHDoY8C2SsoQDxAP0KjBG_lpNc5_KuaPaz9NTZZK056N-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15074" y="1428736"/>
            <a:ext cx="2619393" cy="1964545"/>
          </a:xfrm>
          <a:prstGeom prst="rect">
            <a:avLst/>
          </a:prstGeom>
        </p:spPr>
      </p:pic>
      <p:pic>
        <p:nvPicPr>
          <p:cNvPr id="7" name="Рисунок 6" descr="IMG_20220401_10134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28992" y="4451557"/>
            <a:ext cx="2500330" cy="1928506"/>
          </a:xfrm>
          <a:prstGeom prst="rect">
            <a:avLst/>
          </a:prstGeom>
        </p:spPr>
      </p:pic>
      <p:pic>
        <p:nvPicPr>
          <p:cNvPr id="8" name="Рисунок 7" descr="IMG_20220401_10312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57554" y="1428736"/>
            <a:ext cx="2500330" cy="1908147"/>
          </a:xfrm>
          <a:prstGeom prst="rect">
            <a:avLst/>
          </a:prstGeom>
        </p:spPr>
      </p:pic>
      <p:pic>
        <p:nvPicPr>
          <p:cNvPr id="9" name="Рисунок 8" descr="IMG_20220506_10322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5286380" y="3000372"/>
            <a:ext cx="2161940" cy="1621455"/>
          </a:xfrm>
          <a:prstGeom prst="rect">
            <a:avLst/>
          </a:prstGeom>
        </p:spPr>
      </p:pic>
      <p:pic>
        <p:nvPicPr>
          <p:cNvPr id="10" name="Рисунок 9" descr="IMG_20220506_10323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28596" y="4446990"/>
            <a:ext cx="2595681" cy="1946761"/>
          </a:xfrm>
          <a:prstGeom prst="rect">
            <a:avLst/>
          </a:prstGeom>
        </p:spPr>
      </p:pic>
      <p:pic>
        <p:nvPicPr>
          <p:cNvPr id="11" name="Рисунок 10" descr="IMG_20220506_103323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334136" y="4429132"/>
            <a:ext cx="2604917" cy="1953687"/>
          </a:xfrm>
          <a:prstGeom prst="rect">
            <a:avLst/>
          </a:prstGeom>
        </p:spPr>
      </p:pic>
      <p:pic>
        <p:nvPicPr>
          <p:cNvPr id="12" name="Рисунок 11" descr="IMG_20220401_103107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143108" y="2928934"/>
            <a:ext cx="2285983" cy="17144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картинк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Утренники.</a:t>
            </a:r>
            <a:endParaRPr lang="ru-RU" dirty="0"/>
          </a:p>
        </p:txBody>
      </p:sp>
      <p:pic>
        <p:nvPicPr>
          <p:cNvPr id="5" name="Содержимое 4" descr="-2JyG_vrgALCjV5yK_Furuuk_0rscrZH5fbydW9x1Ap73np_vU7vaObPvFZkjgVaUNL-lUBZogfwMBpEnML8gmLU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14282" y="2857496"/>
            <a:ext cx="4358222" cy="3268667"/>
          </a:xfrm>
        </p:spPr>
      </p:pic>
      <p:pic>
        <p:nvPicPr>
          <p:cNvPr id="7" name="Рисунок 6" descr="mftxR9KNhBqVgHGS6k3WxYrzIHmdPZZw3buyuA8DNTq91jGH3F2_TbyioM4beFP7kUiptyQpdC3YgnyR-Q7NG7I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1428736"/>
            <a:ext cx="4191030" cy="3143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картинк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Играйте вместе с нами!</a:t>
            </a:r>
            <a:endParaRPr lang="ru-RU" dirty="0"/>
          </a:p>
        </p:txBody>
      </p:sp>
      <p:pic>
        <p:nvPicPr>
          <p:cNvPr id="6" name="Рисунок 5" descr="asOmt-uX6bwttGKGMBbAEY8WkfMgbG5YlW2r-DrWnOKXv8ZW1MSenwwrdwB6la2lR-Itfv7dbzheJpBqbOqj2Om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43636" y="3857628"/>
            <a:ext cx="2035983" cy="2714644"/>
          </a:xfrm>
          <a:prstGeom prst="rect">
            <a:avLst/>
          </a:prstGeom>
        </p:spPr>
      </p:pic>
      <p:pic>
        <p:nvPicPr>
          <p:cNvPr id="7" name="Рисунок 6" descr="Bjzie8QHfEdijypP9G6LZLACKyL7_Yk1XKL_77QsXd5nVIehf1CQJmKeV_ynZmrm_aCI82BJ1TnPMUDln_OFPDIH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868" y="3857628"/>
            <a:ext cx="2071702" cy="2762269"/>
          </a:xfrm>
          <a:prstGeom prst="rect">
            <a:avLst/>
          </a:prstGeom>
        </p:spPr>
      </p:pic>
      <p:pic>
        <p:nvPicPr>
          <p:cNvPr id="10" name="Рисунок 9" descr="jhj1a7q5Btmj5p8ATthDYTRNqNvXRR0bvdYwwSn77X9HEBblTgZO8kLutloP7ufGsVk8ioHTzWFHuPUvbGHothW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42976" y="3857628"/>
            <a:ext cx="2000264" cy="2667019"/>
          </a:xfrm>
          <a:prstGeom prst="rect">
            <a:avLst/>
          </a:prstGeom>
        </p:spPr>
      </p:pic>
      <p:pic>
        <p:nvPicPr>
          <p:cNvPr id="11" name="Рисунок 10" descr="w7u89FHowxvmTk2Z4uz8YfWya6x2Fg97ckPJzmyLpnb0xHOb-Rlkxm763Uf4m6BT4E_cfUKPCKGLzqJvnUY668_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57752" y="1357298"/>
            <a:ext cx="2833707" cy="2125281"/>
          </a:xfrm>
          <a:prstGeom prst="rect">
            <a:avLst/>
          </a:prstGeom>
        </p:spPr>
      </p:pic>
      <p:pic>
        <p:nvPicPr>
          <p:cNvPr id="13" name="Содержимое 12" descr="6VpeDbHExUdMe1WMuGvqrU_mn5XrK3XSnBINOfY5Y59aroBLN-U84cKkZtEBtx-ZwNG33-RLPymAnE0j_Y6-Z0kH.jpg"/>
          <p:cNvPicPr>
            <a:picLocks noGrp="1" noChangeAspect="1"/>
          </p:cNvPicPr>
          <p:nvPr>
            <p:ph idx="1"/>
          </p:nvPr>
        </p:nvPicPr>
        <p:blipFill>
          <a:blip r:embed="rId7" cstate="print"/>
          <a:stretch>
            <a:fillRect/>
          </a:stretch>
        </p:blipFill>
        <p:spPr>
          <a:xfrm>
            <a:off x="4554735" y="1600200"/>
            <a:ext cx="34529" cy="46038"/>
          </a:xfrm>
        </p:spPr>
      </p:pic>
      <p:pic>
        <p:nvPicPr>
          <p:cNvPr id="14" name="Рисунок 13" descr="6VpeDbHExUdMe1WMuGvqrU_mn5XrK3XSnBINOfY5Y59aroBLN-U84cKkZtEBtx-ZwNG33-RLPymAnE0j_Y6-Z0kH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85984" y="1285860"/>
            <a:ext cx="1785932" cy="23812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картинк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Награды.</a:t>
            </a:r>
            <a:endParaRPr lang="ru-RU" dirty="0"/>
          </a:p>
        </p:txBody>
      </p:sp>
      <p:pic>
        <p:nvPicPr>
          <p:cNvPr id="5" name="Содержимое 4" descr="4b6QRomncM0E3JnRt0B3j61ob06G1UtVtsRNy6nZ4KTYgec67vrKG1NKttZgE1Il5DaOnufoZ9FJpQZvvUWlZMBw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000496" y="1643050"/>
            <a:ext cx="3962365" cy="2001304"/>
          </a:xfrm>
        </p:spPr>
      </p:pic>
      <p:pic>
        <p:nvPicPr>
          <p:cNvPr id="6" name="Рисунок 5" descr="cbyQjJv_TrL6NicrRE_HYCgq6Hy7XtwdzqnmjMVols2HfcDG2B0S7V3_jo5VsQXI0VSsj_kF7jQAAdiJq_rmzpK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8975" y="1714488"/>
            <a:ext cx="3365258" cy="4000528"/>
          </a:xfrm>
          <a:prstGeom prst="rect">
            <a:avLst/>
          </a:prstGeom>
        </p:spPr>
      </p:pic>
      <p:pic>
        <p:nvPicPr>
          <p:cNvPr id="7" name="Рисунок 6" descr="S7DelVVy900-x1Nwyt693Z1wzd7VIY1u67zAKSnc4j0E7KV_gqd1b-MMgBRqcnzcDP9WyuVKaT0Igqc-soxKuUM_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29388" y="4000504"/>
            <a:ext cx="2548185" cy="1801422"/>
          </a:xfrm>
          <a:prstGeom prst="rect">
            <a:avLst/>
          </a:prstGeom>
        </p:spPr>
      </p:pic>
      <p:pic>
        <p:nvPicPr>
          <p:cNvPr id="8" name="Рисунок 7" descr="X3s4krOmRgxoJCDTYymAGFjVpsMJ8OHGyGygUWvHZNX5bIKm-jYUTxZExtL4XMj96MfvVpA4dFSkny93NAHTPJOf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86182" y="4000504"/>
            <a:ext cx="2526299" cy="1785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картинк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Стенгазета.</a:t>
            </a:r>
            <a:endParaRPr lang="ru-RU" dirty="0"/>
          </a:p>
        </p:txBody>
      </p:sp>
      <p:pic>
        <p:nvPicPr>
          <p:cNvPr id="5" name="Содержимое 4" descr="IMG_20220411_18384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11792" b="12790"/>
          <a:stretch>
            <a:fillRect/>
          </a:stretch>
        </p:blipFill>
        <p:spPr>
          <a:xfrm>
            <a:off x="1071538" y="1714488"/>
            <a:ext cx="7198995" cy="407196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картинка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21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«Новобранцы»!</a:t>
            </a:r>
            <a:endParaRPr lang="ru-RU" dirty="0"/>
          </a:p>
        </p:txBody>
      </p:sp>
      <p:pic>
        <p:nvPicPr>
          <p:cNvPr id="13" name="Рисунок 12" descr="Y-Yd--DmfHu64tHY00676gq4zSQ27Bb0RoTs3a9JAl9Xp3y2PlhMWRatILvdheL0ief7OUe2ZfTgyMacT7hq0YEx.jpg"/>
          <p:cNvPicPr>
            <a:picLocks noChangeAspect="1"/>
          </p:cNvPicPr>
          <p:nvPr/>
        </p:nvPicPr>
        <p:blipFill>
          <a:blip r:embed="rId3" cstate="print"/>
          <a:srcRect l="16364" t="14178"/>
          <a:stretch>
            <a:fillRect/>
          </a:stretch>
        </p:blipFill>
        <p:spPr>
          <a:xfrm>
            <a:off x="6715140" y="785794"/>
            <a:ext cx="2143140" cy="2932186"/>
          </a:xfrm>
          <a:prstGeom prst="rect">
            <a:avLst/>
          </a:prstGeom>
        </p:spPr>
      </p:pic>
      <p:pic>
        <p:nvPicPr>
          <p:cNvPr id="14" name="Рисунок 13" descr="zvfA7KbBhw4k4IlQiGxpSym2eInlR2tE2DfGxyzPkZUTzxI-uqGhhL5tIqzHjR3mTemhTzXmLBb2sVFYgyVqzQVF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43636" y="3500438"/>
            <a:ext cx="2293320" cy="3057760"/>
          </a:xfrm>
          <a:prstGeom prst="rect">
            <a:avLst/>
          </a:prstGeom>
        </p:spPr>
      </p:pic>
      <p:pic>
        <p:nvPicPr>
          <p:cNvPr id="7" name="Рисунок 6" descr="AdKS3TyLJ1VKkwr2bwLqrqrF-7_cwvi42ZfS6T1M-YnJyws6NGR4Mb-oFMPbVnConKdIfr2IcJZ_0G8k_oi9a-0z.jpg"/>
          <p:cNvPicPr>
            <a:picLocks noChangeAspect="1"/>
          </p:cNvPicPr>
          <p:nvPr/>
        </p:nvPicPr>
        <p:blipFill>
          <a:blip r:embed="rId5" cstate="print"/>
          <a:srcRect l="21739" t="14493" b="11230"/>
          <a:stretch>
            <a:fillRect/>
          </a:stretch>
        </p:blipFill>
        <p:spPr>
          <a:xfrm>
            <a:off x="285720" y="714356"/>
            <a:ext cx="2357454" cy="2983258"/>
          </a:xfrm>
          <a:prstGeom prst="rect">
            <a:avLst/>
          </a:prstGeom>
        </p:spPr>
      </p:pic>
      <p:pic>
        <p:nvPicPr>
          <p:cNvPr id="12" name="Рисунок 11" descr="uTWMMbmzdjCP6bvI-hyDQ3wVR7idimXImsruKUibZyN_erw2Ak66_hfdp--2N91NJYNXzBlaASBmwPSIiyip4oG0.jpg"/>
          <p:cNvPicPr>
            <a:picLocks noChangeAspect="1"/>
          </p:cNvPicPr>
          <p:nvPr/>
        </p:nvPicPr>
        <p:blipFill>
          <a:blip r:embed="rId6" cstate="print"/>
          <a:srcRect l="19829" b="21392"/>
          <a:stretch>
            <a:fillRect/>
          </a:stretch>
        </p:blipFill>
        <p:spPr>
          <a:xfrm>
            <a:off x="928662" y="3429000"/>
            <a:ext cx="2357454" cy="3082000"/>
          </a:xfrm>
          <a:prstGeom prst="rect">
            <a:avLst/>
          </a:prstGeom>
        </p:spPr>
      </p:pic>
      <p:pic>
        <p:nvPicPr>
          <p:cNvPr id="5" name="Рисунок 4" descr="A0zm8iD4iHLlATzGZxkKVsE37PLki0byJeLVCKiGzpTOWOimIdracQHblHYwhFpR8ydxirrSLecmg0mz4C-402j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86050" y="1357298"/>
            <a:ext cx="3571900" cy="2678925"/>
          </a:xfrm>
          <a:prstGeom prst="rect">
            <a:avLst/>
          </a:prstGeom>
        </p:spPr>
      </p:pic>
      <p:pic>
        <p:nvPicPr>
          <p:cNvPr id="15" name="Рисунок 14" descr="I-OJ_TgOsjallW2EYNNjNHDK_nvtkIt0jzhrcA2MN-NBjlw1lsnEH5rx4eI8FwVBH1WwCfkaQM2vKntnQ2YmxlAU.jpg"/>
          <p:cNvPicPr>
            <a:picLocks noChangeAspect="1"/>
          </p:cNvPicPr>
          <p:nvPr/>
        </p:nvPicPr>
        <p:blipFill>
          <a:blip r:embed="rId8" cstate="print"/>
          <a:srcRect t="13636"/>
          <a:stretch>
            <a:fillRect/>
          </a:stretch>
        </p:blipFill>
        <p:spPr>
          <a:xfrm>
            <a:off x="3500430" y="3857628"/>
            <a:ext cx="2357436" cy="27146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картинка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21547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 саду нам некогда скучать!</a:t>
            </a:r>
            <a:endParaRPr lang="ru-RU" dirty="0"/>
          </a:p>
        </p:txBody>
      </p:sp>
      <p:pic>
        <p:nvPicPr>
          <p:cNvPr id="6" name="Рисунок 5" descr="cNVtPeksNjqvd0-AMin7tN-k9Lgfd2qFDIfV-kIfI4mrzWcmoHeK78X6Jd39YEhniw9739H3aNmulii4LmW15rX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43636" y="1428736"/>
            <a:ext cx="2511249" cy="2357453"/>
          </a:xfrm>
          <a:prstGeom prst="rect">
            <a:avLst/>
          </a:prstGeom>
        </p:spPr>
      </p:pic>
      <p:pic>
        <p:nvPicPr>
          <p:cNvPr id="8" name="Рисунок 7" descr="IMG_20220210_172309.jpg"/>
          <p:cNvPicPr>
            <a:picLocks noChangeAspect="1"/>
          </p:cNvPicPr>
          <p:nvPr/>
        </p:nvPicPr>
        <p:blipFill>
          <a:blip r:embed="rId4" cstate="print"/>
          <a:srcRect l="16492"/>
          <a:stretch>
            <a:fillRect/>
          </a:stretch>
        </p:blipFill>
        <p:spPr>
          <a:xfrm>
            <a:off x="3500430" y="1428736"/>
            <a:ext cx="2490676" cy="2357454"/>
          </a:xfrm>
          <a:prstGeom prst="rect">
            <a:avLst/>
          </a:prstGeom>
        </p:spPr>
      </p:pic>
      <p:pic>
        <p:nvPicPr>
          <p:cNvPr id="7" name="Рисунок 6" descr="DRWmbqx8NgAcG_LfbaWWd7EvFZZDnfIrcjTMPEc35DAKT0lc2z7LKSxtgMSTs7uVsgzJtn8ukuDqhf1xJnGWfBOv.jpg"/>
          <p:cNvPicPr>
            <a:picLocks noChangeAspect="1"/>
          </p:cNvPicPr>
          <p:nvPr/>
        </p:nvPicPr>
        <p:blipFill>
          <a:blip r:embed="rId5" cstate="print"/>
          <a:srcRect t="19537"/>
          <a:stretch>
            <a:fillRect/>
          </a:stretch>
        </p:blipFill>
        <p:spPr>
          <a:xfrm>
            <a:off x="3500430" y="3857628"/>
            <a:ext cx="2468204" cy="2500330"/>
          </a:xfrm>
          <a:prstGeom prst="rect">
            <a:avLst/>
          </a:prstGeom>
        </p:spPr>
      </p:pic>
      <p:pic>
        <p:nvPicPr>
          <p:cNvPr id="10" name="Рисунок 9" descr="pjXTmLS-Xiki4-p29Lp4oqxGSBNh9cPW1KjIP-ChAmh9DywJhDwJ8kWxoPSsKYAk1sDEPPCPyEYnhmMCpkNq5zq3.jpg"/>
          <p:cNvPicPr>
            <a:picLocks noChangeAspect="1"/>
          </p:cNvPicPr>
          <p:nvPr/>
        </p:nvPicPr>
        <p:blipFill>
          <a:blip r:embed="rId6" cstate="print"/>
          <a:srcRect t="19853"/>
          <a:stretch>
            <a:fillRect/>
          </a:stretch>
        </p:blipFill>
        <p:spPr>
          <a:xfrm>
            <a:off x="642910" y="1428736"/>
            <a:ext cx="2714644" cy="2357454"/>
          </a:xfrm>
          <a:prstGeom prst="rect">
            <a:avLst/>
          </a:prstGeom>
        </p:spPr>
      </p:pic>
      <p:pic>
        <p:nvPicPr>
          <p:cNvPr id="11" name="Рисунок 10" descr="yAVkUQxVVVR3JjVw-02aCeR2ydDItthlqqATPYwJ0QeKT8dJ8buMQ6JgkL5OWoTRm0crI5Nt0B7axmMEjblojaF6.jpg"/>
          <p:cNvPicPr>
            <a:picLocks noChangeAspect="1"/>
          </p:cNvPicPr>
          <p:nvPr/>
        </p:nvPicPr>
        <p:blipFill>
          <a:blip r:embed="rId7" cstate="print"/>
          <a:srcRect t="20455"/>
          <a:stretch>
            <a:fillRect/>
          </a:stretch>
        </p:blipFill>
        <p:spPr>
          <a:xfrm>
            <a:off x="6143636" y="3857628"/>
            <a:ext cx="2500330" cy="2500330"/>
          </a:xfrm>
          <a:prstGeom prst="rect">
            <a:avLst/>
          </a:prstGeom>
        </p:spPr>
      </p:pic>
      <p:pic>
        <p:nvPicPr>
          <p:cNvPr id="9" name="Рисунок 8" descr="IMG_20220329_09095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42910" y="3857628"/>
            <a:ext cx="2738456" cy="25003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картинка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71480"/>
            <a:ext cx="8229600" cy="868346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Игры с песком, водой и крупой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5" name="Рисунок 4" descr="3lfi2LPHASSv1PwpLO6dAAJu7XzJLpZtfnGjWW61dXIgYNy6S8NP7wWedLoiAVDUyJaOJ89WgBt7TlpCAhZhVCuz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29322" y="3429000"/>
            <a:ext cx="2446751" cy="3262335"/>
          </a:xfrm>
          <a:prstGeom prst="rect">
            <a:avLst/>
          </a:prstGeom>
        </p:spPr>
      </p:pic>
      <p:pic>
        <p:nvPicPr>
          <p:cNvPr id="6" name="Рисунок 5" descr="14nkTMxKvjZrGEPkHNYajFi2TgrjcoYVnqmrV2wbedH-QoCVEbUw7WvP3677tqeSzpiegAska-VWlL_y0a_lP1nc.jpg"/>
          <p:cNvPicPr>
            <a:picLocks noChangeAspect="1"/>
          </p:cNvPicPr>
          <p:nvPr/>
        </p:nvPicPr>
        <p:blipFill>
          <a:blip r:embed="rId4" cstate="print"/>
          <a:srcRect t="14276"/>
          <a:stretch>
            <a:fillRect/>
          </a:stretch>
        </p:blipFill>
        <p:spPr>
          <a:xfrm>
            <a:off x="642910" y="3429000"/>
            <a:ext cx="2545128" cy="3288806"/>
          </a:xfrm>
          <a:prstGeom prst="rect">
            <a:avLst/>
          </a:prstGeom>
        </p:spPr>
      </p:pic>
      <p:pic>
        <p:nvPicPr>
          <p:cNvPr id="8" name="Рисунок 7" descr="EiJDfYuJ92X1q97ErG9xFDpTISn0-0ndG5MA_xWE87-_K_ul-yHmmqCtzaQIuLopOFn1OHQ8MAb40CwFHqxKaXZ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00166" y="1285860"/>
            <a:ext cx="2786050" cy="2089538"/>
          </a:xfrm>
          <a:prstGeom prst="rect">
            <a:avLst/>
          </a:prstGeom>
        </p:spPr>
      </p:pic>
      <p:pic>
        <p:nvPicPr>
          <p:cNvPr id="10" name="Рисунок 9" descr="IMG_20220311_09163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19659" y="1293010"/>
            <a:ext cx="2752737" cy="2064552"/>
          </a:xfrm>
          <a:prstGeom prst="rect">
            <a:avLst/>
          </a:prstGeom>
        </p:spPr>
      </p:pic>
      <p:pic>
        <p:nvPicPr>
          <p:cNvPr id="11" name="Рисунок 10" descr="IMG_20220506_07341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14678" y="4000504"/>
            <a:ext cx="2643206" cy="20895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картинк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74638"/>
            <a:ext cx="8001056" cy="1296974"/>
          </a:xfrm>
        </p:spPr>
        <p:txBody>
          <a:bodyPr/>
          <a:lstStyle/>
          <a:p>
            <a:r>
              <a:rPr lang="ru-RU" dirty="0" smtClean="0"/>
              <a:t>Сюжетно – ролевые игры.</a:t>
            </a:r>
            <a:endParaRPr lang="ru-RU" dirty="0"/>
          </a:p>
        </p:txBody>
      </p:sp>
      <p:pic>
        <p:nvPicPr>
          <p:cNvPr id="5" name="Содержимое 4" descr="aBbBUAnr2CeCQMS6Sc6tQ6Y6HYCud0MUM6wRAga90eFEWReeHBDGiy_NpjOOihVPVaEiYhW_rAnAuM_7AmRNTb6H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371033" y="2428867"/>
            <a:ext cx="2571768" cy="3429025"/>
          </a:xfrm>
        </p:spPr>
      </p:pic>
      <p:pic>
        <p:nvPicPr>
          <p:cNvPr id="7" name="Рисунок 6" descr="IMG_20220210_1630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00760" y="4000504"/>
            <a:ext cx="2928958" cy="2411033"/>
          </a:xfrm>
          <a:prstGeom prst="rect">
            <a:avLst/>
          </a:prstGeom>
        </p:spPr>
      </p:pic>
      <p:pic>
        <p:nvPicPr>
          <p:cNvPr id="8" name="Рисунок 7" descr="05HcoOHpjniC-pkrghR3A8N8OK1BLn9zk5qjs3bP5_P6kjFf_2BtAmgxaAtznSc_0ufn6sUxPYqkswkWX3lt0Ilv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1571612"/>
            <a:ext cx="3071834" cy="24467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картинк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Развивашки</a:t>
            </a:r>
            <a:r>
              <a:rPr lang="ru-RU" dirty="0" smtClean="0"/>
              <a:t> сделанные своими руками.</a:t>
            </a:r>
            <a:endParaRPr lang="ru-RU" dirty="0"/>
          </a:p>
        </p:txBody>
      </p:sp>
      <p:pic>
        <p:nvPicPr>
          <p:cNvPr id="5" name="Содержимое 4" descr="eJ9at1or_Z2PejNwpwA5NBcDp3yEde9myPTV0A2AUJbq911T6riKDMD_GFkTwcerMveiWJC3S7xEL73RQMxf1jfw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000628" y="4429132"/>
            <a:ext cx="2571767" cy="1928826"/>
          </a:xfrm>
        </p:spPr>
      </p:pic>
      <p:pic>
        <p:nvPicPr>
          <p:cNvPr id="6" name="Рисунок 5" descr="IMG_20220310_16122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628" y="1428736"/>
            <a:ext cx="2571768" cy="1928826"/>
          </a:xfrm>
          <a:prstGeom prst="rect">
            <a:avLst/>
          </a:prstGeom>
        </p:spPr>
      </p:pic>
      <p:pic>
        <p:nvPicPr>
          <p:cNvPr id="8" name="Рисунок 7" descr="IMG_20220406_07361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7224" y="1428736"/>
            <a:ext cx="2571768" cy="1928826"/>
          </a:xfrm>
          <a:prstGeom prst="rect">
            <a:avLst/>
          </a:prstGeom>
        </p:spPr>
      </p:pic>
      <p:pic>
        <p:nvPicPr>
          <p:cNvPr id="9" name="Рисунок 8" descr="IMG_20220414_08305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5786" y="4357694"/>
            <a:ext cx="2643206" cy="2013871"/>
          </a:xfrm>
          <a:prstGeom prst="rect">
            <a:avLst/>
          </a:prstGeom>
        </p:spPr>
      </p:pic>
      <p:pic>
        <p:nvPicPr>
          <p:cNvPr id="10" name="Рисунок 9" descr="IMG_20220323_07425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57488" y="2643182"/>
            <a:ext cx="2643206" cy="1982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картинк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Лепим и </a:t>
            </a:r>
            <a:r>
              <a:rPr lang="ru-RU" dirty="0" smtClean="0"/>
              <a:t>рисуем.</a:t>
            </a:r>
            <a:endParaRPr lang="ru-RU" dirty="0"/>
          </a:p>
        </p:txBody>
      </p:sp>
      <p:pic>
        <p:nvPicPr>
          <p:cNvPr id="5" name="Содержимое 4" descr="IMG_20220421_16355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096516" y="3929066"/>
            <a:ext cx="2762270" cy="2071702"/>
          </a:xfrm>
        </p:spPr>
      </p:pic>
      <p:pic>
        <p:nvPicPr>
          <p:cNvPr id="6" name="Рисунок 5" descr="IMG_20220421_1715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14678" y="3929066"/>
            <a:ext cx="2786082" cy="2089562"/>
          </a:xfrm>
          <a:prstGeom prst="rect">
            <a:avLst/>
          </a:prstGeom>
        </p:spPr>
      </p:pic>
      <p:pic>
        <p:nvPicPr>
          <p:cNvPr id="7" name="Рисунок 6" descr="IMG_20220512_0906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3911206"/>
            <a:ext cx="2786083" cy="2089562"/>
          </a:xfrm>
          <a:prstGeom prst="rect">
            <a:avLst/>
          </a:prstGeom>
        </p:spPr>
      </p:pic>
      <p:pic>
        <p:nvPicPr>
          <p:cNvPr id="8" name="Рисунок 7" descr="lT9gqmdawC-Mk6muR_7RJzqzB9ZuYBVsH7si4nCrBfPLfqzWBRr8dk2dtWFUwiagGUlrBlMEp8ZCDZnmX7KPjRz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80930" y="1285860"/>
            <a:ext cx="3229593" cy="2500330"/>
          </a:xfrm>
          <a:prstGeom prst="rect">
            <a:avLst/>
          </a:prstGeom>
        </p:spPr>
      </p:pic>
      <p:pic>
        <p:nvPicPr>
          <p:cNvPr id="9" name="Рисунок 8" descr="IMG_20220211_10021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95319" y="1285860"/>
            <a:ext cx="3333773" cy="25003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картинка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Здоровье </a:t>
            </a:r>
            <a:r>
              <a:rPr lang="ru-RU" dirty="0" smtClean="0"/>
              <a:t>в порядке </a:t>
            </a:r>
            <a:r>
              <a:rPr lang="ru-RU" dirty="0" smtClean="0"/>
              <a:t>– спасибо зарядке!</a:t>
            </a:r>
            <a:endParaRPr lang="ru-RU" dirty="0"/>
          </a:p>
        </p:txBody>
      </p:sp>
      <p:pic>
        <p:nvPicPr>
          <p:cNvPr id="5" name="Содержимое 4" descr="Hp4Y7OEcNHCX1EjecaRTzBFc-HxrgnFBfMJeZnqnhvq2e19tEagII5fZeTuM0-VZaZEYAOA8jW4R4Fh0PQT0MWlH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643438" y="3786190"/>
            <a:ext cx="3024713" cy="2268535"/>
          </a:xfrm>
        </p:spPr>
      </p:pic>
      <p:pic>
        <p:nvPicPr>
          <p:cNvPr id="6" name="Рисунок 5" descr="IMG_20220322_15505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28926" y="1428736"/>
            <a:ext cx="3357586" cy="2518190"/>
          </a:xfrm>
          <a:prstGeom prst="rect">
            <a:avLst/>
          </a:prstGeom>
        </p:spPr>
      </p:pic>
      <p:pic>
        <p:nvPicPr>
          <p:cNvPr id="7" name="Рисунок 6" descr="XF2zveKxYHznbrjVv8-gJuDh1M_jWF1RRkF4nQCLjdp8FNNcU3Hakwu0nMoLHoE_7RMOh303wzPUFwDFl5NnnrYu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71538" y="3786190"/>
            <a:ext cx="3057554" cy="22931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картинк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Юные </a:t>
            </a:r>
            <a:r>
              <a:rPr lang="ru-RU" dirty="0" smtClean="0"/>
              <a:t>актёры.</a:t>
            </a:r>
            <a:endParaRPr lang="ru-RU" dirty="0"/>
          </a:p>
        </p:txBody>
      </p:sp>
      <p:pic>
        <p:nvPicPr>
          <p:cNvPr id="5" name="Содержимое 4" descr="e8ZTCWnNyzAvJCoYNLj9FGxwEjLn_0RBs8G-gn_JjYioL-2By6o6UDXkIDmgzhScEoTviCMPYvsf1jncEaOSMZYZ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928926" y="1500174"/>
            <a:ext cx="3517374" cy="2638031"/>
          </a:xfrm>
        </p:spPr>
      </p:pic>
      <p:pic>
        <p:nvPicPr>
          <p:cNvPr id="6" name="Рисунок 5" descr="IMG_20220408_0914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628" y="4214818"/>
            <a:ext cx="3078926" cy="2309195"/>
          </a:xfrm>
          <a:prstGeom prst="rect">
            <a:avLst/>
          </a:prstGeom>
        </p:spPr>
      </p:pic>
      <p:pic>
        <p:nvPicPr>
          <p:cNvPr id="7" name="Рисунок 6" descr="IMG_20220408_09152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42976" y="4214818"/>
            <a:ext cx="3071834" cy="23038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69</Words>
  <PresentationFormat>Экран (4:3)</PresentationFormat>
  <Paragraphs>18</Paragraphs>
  <Slides>15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«Новобранцы»!</vt:lpstr>
      <vt:lpstr>В саду нам некогда скучать!</vt:lpstr>
      <vt:lpstr>Игры с песком, водой и крупой</vt:lpstr>
      <vt:lpstr>Сюжетно – ролевые игры.</vt:lpstr>
      <vt:lpstr>Развивашки сделанные своими руками.</vt:lpstr>
      <vt:lpstr>Лепим и рисуем.</vt:lpstr>
      <vt:lpstr>Здоровье в порядке – спасибо зарядке!</vt:lpstr>
      <vt:lpstr>Юные актёры.</vt:lpstr>
      <vt:lpstr>Посадили мы цветы, посмотрите вот они.</vt:lpstr>
      <vt:lpstr>Прогулка!</vt:lpstr>
      <vt:lpstr>Утренники.</vt:lpstr>
      <vt:lpstr>Играйте вместе с нами!</vt:lpstr>
      <vt:lpstr>Награды.</vt:lpstr>
      <vt:lpstr>Стенгазета.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Zet</cp:lastModifiedBy>
  <cp:revision>23</cp:revision>
  <dcterms:modified xsi:type="dcterms:W3CDTF">2022-05-19T19:17:15Z</dcterms:modified>
</cp:coreProperties>
</file>