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4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D0D3B-F3B8-4088-AE10-655F41C09959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EC476-7D39-463E-8497-E5D755ADB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372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61C0-0656-4672-880F-350566F3C1E8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1A13-B577-40F0-94AC-A99D8110E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34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61C0-0656-4672-880F-350566F3C1E8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1A13-B577-40F0-94AC-A99D8110E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60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61C0-0656-4672-880F-350566F3C1E8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1A13-B577-40F0-94AC-A99D8110E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11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61C0-0656-4672-880F-350566F3C1E8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1A13-B577-40F0-94AC-A99D8110E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01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61C0-0656-4672-880F-350566F3C1E8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1A13-B577-40F0-94AC-A99D8110E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91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61C0-0656-4672-880F-350566F3C1E8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1A13-B577-40F0-94AC-A99D8110E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09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61C0-0656-4672-880F-350566F3C1E8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1A13-B577-40F0-94AC-A99D8110E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113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61C0-0656-4672-880F-350566F3C1E8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1A13-B577-40F0-94AC-A99D8110E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25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61C0-0656-4672-880F-350566F3C1E8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1A13-B577-40F0-94AC-A99D8110E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03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61C0-0656-4672-880F-350566F3C1E8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1A13-B577-40F0-94AC-A99D8110E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93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61C0-0656-4672-880F-350566F3C1E8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1A13-B577-40F0-94AC-A99D8110E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841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561C0-0656-4672-880F-350566F3C1E8}" type="datetimeFigureOut">
              <a:rPr lang="ru-RU" smtClean="0"/>
              <a:t>15.05.2022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B1A13-B577-40F0-94AC-A99D8110E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45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ариса\Desktop\проект\ocr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6" y="1625365"/>
            <a:ext cx="9150415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291914"/>
            <a:ext cx="683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МАДОУ «Детский сад №25» Общеразвивающего вида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950988"/>
            <a:ext cx="596635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Проект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Чудесница вода, для чего ты нам дана?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(средняя группа)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3522787"/>
            <a:ext cx="5608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 проекта: познавательно-исследовательский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Продолжительность: долгосрочный (март, апрель)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5373216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Пономарёва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Л. М.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Бухрова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Е. В.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г. Печора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2022 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686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Лариса\Desktop\проект\img1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2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0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Чтение рассказа Л. Н. Толстого «Хотела галка пить»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Лариса\Desktop\чудесница вода\20220404_1709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605" y="700831"/>
            <a:ext cx="3367007" cy="448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Лариса\Desktop\чудесница вода\rasskazi-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28" y="624755"/>
            <a:ext cx="4032504" cy="464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796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Лариса\Desktop\проект\img1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2082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1663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Инсценировка произведения А. Л.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«Девочка чумазая»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0112" y="5171489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Беседа с детьми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C:\Users\Лариса\Desktop\чудесница вода\IMG-20220411-WA0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85" y="578296"/>
            <a:ext cx="2898626" cy="386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Лариса\Desktop\чудесница вода\IMG-20220411-WA00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026" y="1298993"/>
            <a:ext cx="2870470" cy="382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Лариса\Desktop\чудесница вода\IMG-20220411-WA0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4" y="1440728"/>
            <a:ext cx="2760962" cy="368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392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Лариса\Desktop\проект\img1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02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64682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Чтение рассказов А. А. Рыжовой «Жила была речка»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и «Как люди реку обидели»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C:\Users\Лариса\Desktop\чудесница вода\-L3IJ_HC3CFKM0_gzOkxCaRHk7jm9gkG7oEpdHMFBtzVqzXFGQrUColvASovWK42XjLXpVfVg3pCmIpLxoYL74D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006830"/>
            <a:ext cx="3604788" cy="480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Лариса\Desktop\чудесница вода\20220418_1729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44" y="1025808"/>
            <a:ext cx="3604789" cy="480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092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Лариса\Desktop\проект\img1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51" y="262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188640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«Животворное свойство воды»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920" y="5301208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Задача: знать кому и зачем нужна вода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(животным, птицам, растениям, людям)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315" name="Picture 3" descr="C:\Users\Лариса\Desktop\чудесница вода\IMG-20220411-WA0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50305"/>
            <a:ext cx="3501009" cy="466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Лариса\Desktop\чудесница вода\IMG-20220411-WA00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980" y="633197"/>
            <a:ext cx="3501008" cy="466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931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Лариса\Desktop\проект\img1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53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173807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«Вода нужна растениям»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067" y="5229200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А у нашей ветки появились детки                            Наш огород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 descr="C:\Users\Лариса\Desktop\чудесница вода\20220418_1638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43" y="694371"/>
            <a:ext cx="34563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Лариса\Desktop\чудесница вода\20220418_1634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35472"/>
            <a:ext cx="3497089" cy="466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024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Лариса\Desktop\проект\img1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5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18864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«Можем ли мы прожить без воды?»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C:\Users\Лариса\Desktop\чудесница вода\20220418_1724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91" y="1124744"/>
            <a:ext cx="3052958" cy="407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Лариса\Desktop\чудесница вода\20220422_1601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411" y="693365"/>
            <a:ext cx="2915821" cy="388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Лариса\Desktop\чудесница вода\20220422_1616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31532"/>
            <a:ext cx="2887195" cy="384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866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Лариса\Desktop\проект\img1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16632"/>
            <a:ext cx="8770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«Выращиваем рачков»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C:\Users\Лариса\Desktop\чудесница вода\20211130_1206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06" y="648473"/>
            <a:ext cx="3327532" cy="443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Лариса\Desktop\чудесница вода\20211123_1724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885" y="578297"/>
            <a:ext cx="3334115" cy="444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29445" y="5085184"/>
            <a:ext cx="3168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Игры с водой в    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экологическом центре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2772"/>
            <a:ext cx="2947681" cy="392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126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Лариса\Desktop\проект\img1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55" y="0"/>
            <a:ext cx="916665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548680"/>
            <a:ext cx="8496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Воду нужно уважать!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4052" y="2708920"/>
            <a:ext cx="70555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Воду нужно уважать –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Это должен каждый знать!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Совершенно не секрет-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Без воды нам жизни нет!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Ни умыться, ни напиться,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И не сможем насладиться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Ни природой, ни пейзажем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Без воды угаснет каждый!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936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Лариса\Desktop\проект\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985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ариса\Desktop\проект\img1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88569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расширять знания детей о воде, её значении для жизни человека и её роли в окружающем мире;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уточнить и расширить представления о воде в разных её состояниях, её свойствах и признаках.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создать условия для формирования у детей познавательного интереса;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ознакомить со свойствами воды (запах, вкус, цвет, текучесть, способность испаряться, твердеть);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развивать любознательность, умение наблюдать, анализировать, делать выводы;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воспитывать бережное отношение к воде;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привлечь родителей к оказанию помощи детям в исследовательской деятельности и экологическому воспитанию.</a:t>
            </a:r>
          </a:p>
        </p:txBody>
      </p:sp>
    </p:spTree>
    <p:extLst>
      <p:ext uri="{BB962C8B-B14F-4D97-AF65-F5344CB8AC3E}">
        <p14:creationId xmlns:p14="http://schemas.microsoft.com/office/powerpoint/2010/main" val="3462255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Лариса\Desktop\проект\img1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32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871296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Проблема: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1. Дети любят играть с водой и чаще стали интересоваться свойствами воды.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«Почему идёт дождь?», «Почему нельзя пить воду из-под крана?», «Как появляется снег, лёд?»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Отсутствие у детей представлений о значении воды в жизни всего живого на земле.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Заинтересованность детей в данной теме.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435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Лариса\Desktop\проект\img1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5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0361" y="11663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«Вода – жидкость»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8316" y="4869160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формирование представлений о воде.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Задача: выявить свойства воды – прозрачность, отсутствие запаха и вкуса.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Лариса\Desktop\чудесница вода\20220404_1708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360" y="578297"/>
            <a:ext cx="3273567" cy="436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Лариса\Desktop\чудесница вода\20220404_1659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578296"/>
            <a:ext cx="3298556" cy="439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912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ариса\Desktop\проект\img1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05576" y="116632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«Вода может изменять свой цвет»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0854" y="5229200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Задача: выявить свойства воды.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Вода может окрашиваться в разные цвета.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Лариса\Desktop\чудесница вода\lyYLNxcZp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17" y="722313"/>
            <a:ext cx="3437537" cy="458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Лариса\Desktop\чудесница вода\qTag9hvt0W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494" y="702982"/>
            <a:ext cx="3461574" cy="461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66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ариса\Desktop\проект\img1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3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763" y="76234"/>
            <a:ext cx="8992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«Вода может принимать форму, замерзать, превращаясь в лёд»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6" y="4825838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Задача: показать, что под воздействием низкой температуры, вода перешла из жидкого состояния в твёрдое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Лариса\Desktop\чудесница вода\XLAszFejm9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6" y="620688"/>
            <a:ext cx="4729276" cy="354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Лариса\Desktop\чудесница вода\mH1dss9CjV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3772"/>
            <a:ext cx="4503606" cy="337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097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ариса\Desktop\проект\img1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6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Лариса\Desktop\проект\img1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09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128192"/>
            <a:ext cx="5749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«Почему исчезает вода?»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4941168"/>
            <a:ext cx="5317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показать, как под воздействием воздуха испаряется вода.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Лариса\Desktop\чудесница вода\JtJ7-5uuoy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8" y="618685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Лариса\Desktop\чудесница вода\Gv44tzCUZ8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96750"/>
            <a:ext cx="4843264" cy="36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629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Лариса\Desktop\проект\img1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7784" y="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«Как вытолкнуть воду?»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1044" y="5085184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формировать представление о том, что уровень воды повышается, если в воду погружать предметы.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C:\Users\Лариса\Desktop\чудесница вода\20220404_1708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414" y="461665"/>
            <a:ext cx="3506025" cy="46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Лариса\Desktop\чудесница вода\20220404_1709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69" y="461664"/>
            <a:ext cx="3506025" cy="46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362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Лариса\Desktop\проект\img1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8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80262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«Что такое пар?»                     «Можно ли пить талую воду?»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5157192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Задача: показать как образуется пар.      Задача: показать, что снег грязнее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Пар- это тоже вода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водопроводной воды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Лариса\Desktop\чудесница вода\-cnfvsYX75_UndZUfWEUAtefo62NBXrLGBHda-5TWmQEP8t15SS4SUyh2JQpwEyXnQHmIyk_jWDgezKHVDt4i2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308991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Лариса\Desktop\чудесница вода\tmDzkjou1mqvMEAdpWNMSJ2Ztd5PhWe5aRirSbMz1cPKdyyDY-VRiLWD6tFUNK7HbJjcM0QhH-iNGgBHvw3vuQm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84320"/>
            <a:ext cx="200025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Лариса\Desktop\чудесница вода\Va31knAbP503tNrgfw7PLnA7AKQwcz8GKNmMoC_7KqD8VrixBlDBML7yw_jIMIMd2WeH1e18YOgw7kAsEeKbZp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84320"/>
            <a:ext cx="200025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9313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297</Words>
  <Application>Microsoft Office PowerPoint</Application>
  <PresentationFormat>Экран (4:3)</PresentationFormat>
  <Paragraphs>51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Лариса</cp:lastModifiedBy>
  <cp:revision>21</cp:revision>
  <dcterms:created xsi:type="dcterms:W3CDTF">2022-05-15T15:45:46Z</dcterms:created>
  <dcterms:modified xsi:type="dcterms:W3CDTF">2022-05-15T19:48:15Z</dcterms:modified>
</cp:coreProperties>
</file>